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98" r:id="rId2"/>
    <p:sldId id="296" r:id="rId3"/>
    <p:sldId id="299" r:id="rId4"/>
    <p:sldId id="302" r:id="rId5"/>
    <p:sldId id="303" r:id="rId6"/>
    <p:sldId id="304" r:id="rId7"/>
    <p:sldId id="305" r:id="rId8"/>
    <p:sldId id="306" r:id="rId9"/>
    <p:sldId id="307" r:id="rId10"/>
    <p:sldId id="300" r:id="rId11"/>
    <p:sldId id="309" r:id="rId12"/>
    <p:sldId id="311" r:id="rId13"/>
    <p:sldId id="310" r:id="rId14"/>
    <p:sldId id="312" r:id="rId15"/>
    <p:sldId id="301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gZyP2rE+POZvoYmnxyIll9dXtr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FD7"/>
    <a:srgbClr val="008000"/>
    <a:srgbClr val="C3E5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customschemas.google.com/relationships/presentationmetadata" Target="metadata"/><Relationship Id="rId10" Type="http://schemas.openxmlformats.org/officeDocument/2006/relationships/slide" Target="slides/slide9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4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1DCF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D6D4C-E9D1-4429-8B52-4880E6A9D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48D897-FFCF-4599-891A-E9662932B9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0A0BFBD-2F29-4EDC-9454-7E647D089E3F}"/>
              </a:ext>
            </a:extLst>
          </p:cNvPr>
          <p:cNvSpPr/>
          <p:nvPr/>
        </p:nvSpPr>
        <p:spPr>
          <a:xfrm>
            <a:off x="311704" y="339328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0E52D82-A79A-4EF0-AEDC-6A7FAE8FE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892300"/>
            <a:ext cx="658177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9285F5-5465-4267-BDB3-E6E2087B481C}"/>
              </a:ext>
            </a:extLst>
          </p:cNvPr>
          <p:cNvSpPr/>
          <p:nvPr/>
        </p:nvSpPr>
        <p:spPr>
          <a:xfrm>
            <a:off x="3128929" y="552738"/>
            <a:ext cx="26003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 ребус: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7B4AC5-B7D0-4490-8D9B-835417094E9A}"/>
              </a:ext>
            </a:extLst>
          </p:cNvPr>
          <p:cNvSpPr/>
          <p:nvPr/>
        </p:nvSpPr>
        <p:spPr>
          <a:xfrm>
            <a:off x="3052193" y="3892282"/>
            <a:ext cx="30396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8000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Предложение</a:t>
            </a:r>
            <a:endParaRPr lang="ru-RU" sz="36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D6D4C-E9D1-4429-8B52-4880E6A9D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48D897-FFCF-4599-891A-E9662932B9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0A0BFBD-2F29-4EDC-9454-7E647D089E3F}"/>
              </a:ext>
            </a:extLst>
          </p:cNvPr>
          <p:cNvSpPr/>
          <p:nvPr/>
        </p:nvSpPr>
        <p:spPr>
          <a:xfrm>
            <a:off x="375986" y="339328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r>
              <a:rPr lang="ru-RU" sz="3600" b="1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Цель урока: </a:t>
            </a:r>
            <a:r>
              <a:rPr lang="ru-RU" sz="3600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расширение знаний о предложении.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88E122-ED7A-4770-8537-B6F904BA23D0}"/>
              </a:ext>
            </a:extLst>
          </p:cNvPr>
          <p:cNvSpPr/>
          <p:nvPr/>
        </p:nvSpPr>
        <p:spPr>
          <a:xfrm>
            <a:off x="833284" y="707625"/>
            <a:ext cx="7860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3600" b="1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Тема: </a:t>
            </a:r>
            <a:r>
              <a:rPr lang="ru-RU" sz="3600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«Предложение. Что такое предложение»</a:t>
            </a:r>
          </a:p>
        </p:txBody>
      </p:sp>
    </p:spTree>
    <p:extLst>
      <p:ext uri="{BB962C8B-B14F-4D97-AF65-F5344CB8AC3E}">
        <p14:creationId xmlns:p14="http://schemas.microsoft.com/office/powerpoint/2010/main" val="13575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2;p2">
            <a:extLst>
              <a:ext uri="{FF2B5EF4-FFF2-40B4-BE49-F238E27FC236}">
                <a16:creationId xmlns:a16="http://schemas.microsoft.com/office/drawing/2014/main" id="{C4E3D60A-BC43-42B9-80FE-C0232586CC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700" y="340403"/>
            <a:ext cx="8520600" cy="4462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33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D6D4C-E9D1-4429-8B52-4880E6A9D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698351"/>
            <a:ext cx="7336620" cy="20988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48D897-FFCF-4599-891A-E9662932B9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0A0BFBD-2F29-4EDC-9454-7E647D089E3F}"/>
              </a:ext>
            </a:extLst>
          </p:cNvPr>
          <p:cNvSpPr/>
          <p:nvPr/>
        </p:nvSpPr>
        <p:spPr>
          <a:xfrm>
            <a:off x="375986" y="403622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F8C011-F51C-4D92-B513-CFB969767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030" y="698351"/>
            <a:ext cx="3057526" cy="9583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626CAA-78D6-4D06-A249-97E7DAFC4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282" y="698351"/>
            <a:ext cx="3557588" cy="11453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BEBF00-8DE2-4945-8DEA-E96E4EE8E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5193507" y="1917784"/>
            <a:ext cx="2571750" cy="11520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DEE2FE-D936-4781-8AF8-FA352143F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299" y="2000184"/>
            <a:ext cx="3613002" cy="857252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75B03F9-73C0-4C9A-A991-3D2A170FE426}"/>
              </a:ext>
            </a:extLst>
          </p:cNvPr>
          <p:cNvSpPr/>
          <p:nvPr/>
        </p:nvSpPr>
        <p:spPr>
          <a:xfrm>
            <a:off x="2721769" y="2857436"/>
            <a:ext cx="542925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F082CED-DBDB-46EE-A7FF-D2002F921C9C}"/>
              </a:ext>
            </a:extLst>
          </p:cNvPr>
          <p:cNvSpPr/>
          <p:nvPr/>
        </p:nvSpPr>
        <p:spPr>
          <a:xfrm>
            <a:off x="5745957" y="2857622"/>
            <a:ext cx="426244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ADA7E5B-AA8F-4C3B-99B9-EB3913AC6066}"/>
              </a:ext>
            </a:extLst>
          </p:cNvPr>
          <p:cNvSpPr/>
          <p:nvPr/>
        </p:nvSpPr>
        <p:spPr>
          <a:xfrm>
            <a:off x="6415076" y="1563325"/>
            <a:ext cx="426244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8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311704" y="410765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7C60D7D-C901-4383-B458-F5C9E5FE03D2}"/>
              </a:ext>
            </a:extLst>
          </p:cNvPr>
          <p:cNvSpPr/>
          <p:nvPr/>
        </p:nvSpPr>
        <p:spPr>
          <a:xfrm>
            <a:off x="692943" y="1958934"/>
            <a:ext cx="7893845" cy="2549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79A127-C45D-4790-A4AE-A504273BFC0F}"/>
              </a:ext>
            </a:extLst>
          </p:cNvPr>
          <p:cNvSpPr/>
          <p:nvPr/>
        </p:nvSpPr>
        <p:spPr>
          <a:xfrm>
            <a:off x="2335179" y="704404"/>
            <a:ext cx="4342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Прочитай выразительно:</a:t>
            </a:r>
            <a:endParaRPr lang="ru-RU" sz="28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FC5406-7DE1-49DD-8322-3AAA8E16853A}"/>
              </a:ext>
            </a:extLst>
          </p:cNvPr>
          <p:cNvSpPr/>
          <p:nvPr/>
        </p:nvSpPr>
        <p:spPr>
          <a:xfrm>
            <a:off x="782240" y="2148109"/>
            <a:ext cx="7715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прошложаркоелетонаступаетосеньнадеревьяхпоявляютсяжёлтыелисточкияркокраснеюталыегроздьярябинынадрябинойвьютсядрозды</a:t>
            </a:r>
          </a:p>
        </p:txBody>
      </p:sp>
    </p:spTree>
    <p:extLst>
      <p:ext uri="{BB962C8B-B14F-4D97-AF65-F5344CB8AC3E}">
        <p14:creationId xmlns:p14="http://schemas.microsoft.com/office/powerpoint/2010/main" val="47581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311704" y="410765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7C60D7D-C901-4383-B458-F5C9E5FE03D2}"/>
              </a:ext>
            </a:extLst>
          </p:cNvPr>
          <p:cNvSpPr/>
          <p:nvPr/>
        </p:nvSpPr>
        <p:spPr>
          <a:xfrm>
            <a:off x="692943" y="1958934"/>
            <a:ext cx="7893845" cy="2549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79A127-C45D-4790-A4AE-A504273BFC0F}"/>
              </a:ext>
            </a:extLst>
          </p:cNvPr>
          <p:cNvSpPr/>
          <p:nvPr/>
        </p:nvSpPr>
        <p:spPr>
          <a:xfrm>
            <a:off x="2335179" y="704404"/>
            <a:ext cx="4342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Прочитай выразительно:</a:t>
            </a:r>
            <a:endParaRPr lang="ru-RU" sz="28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FC5406-7DE1-49DD-8322-3AAA8E16853A}"/>
              </a:ext>
            </a:extLst>
          </p:cNvPr>
          <p:cNvSpPr/>
          <p:nvPr/>
        </p:nvSpPr>
        <p:spPr>
          <a:xfrm>
            <a:off x="782240" y="2148109"/>
            <a:ext cx="7715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Прошло жаркое лето. Наступает осень. На деревьях появляются жёлтые листочки. Ярко краснеют алые гроздья рябины. Над рябиной вьются дрозды.</a:t>
            </a:r>
          </a:p>
        </p:txBody>
      </p:sp>
    </p:spTree>
    <p:extLst>
      <p:ext uri="{BB962C8B-B14F-4D97-AF65-F5344CB8AC3E}">
        <p14:creationId xmlns:p14="http://schemas.microsoft.com/office/powerpoint/2010/main" val="413765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79A127-C45D-4790-A4AE-A504273BFC0F}"/>
              </a:ext>
            </a:extLst>
          </p:cNvPr>
          <p:cNvSpPr/>
          <p:nvPr/>
        </p:nvSpPr>
        <p:spPr>
          <a:xfrm>
            <a:off x="1192179" y="482948"/>
            <a:ext cx="1718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170F29-5FFA-4979-89B3-93AC021D0240}"/>
              </a:ext>
            </a:extLst>
          </p:cNvPr>
          <p:cNvSpPr/>
          <p:nvPr/>
        </p:nvSpPr>
        <p:spPr>
          <a:xfrm>
            <a:off x="753666" y="1428109"/>
            <a:ext cx="78795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слово или несколько слов, которые выражают законченную мысль.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Осень. Раннее утро. Веет свежий ветерок.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воздухе летят паутинки.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в предложении связаны по смыслу.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93570534-20B0-4483-AFEB-DB914B35F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8" b="95109" l="9918" r="89946">
                        <a14:foregroundMark x1="24728" y1="51766" x2="25815" y2="70380"/>
                        <a14:foregroundMark x1="59918" y1="75543" x2="65897" y2="76630"/>
                        <a14:foregroundMark x1="60462" y1="94701" x2="65897" y2="951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546" y="2925363"/>
            <a:ext cx="1971676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94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2A38934-5C21-4CE3-A0C0-6BDAFEAB238A}"/>
              </a:ext>
            </a:extLst>
          </p:cNvPr>
          <p:cNvSpPr/>
          <p:nvPr/>
        </p:nvSpPr>
        <p:spPr>
          <a:xfrm>
            <a:off x="2050255" y="509587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B8231CC-4266-4576-9D09-356566F4D30D}"/>
              </a:ext>
            </a:extLst>
          </p:cNvPr>
          <p:cNvSpPr/>
          <p:nvPr/>
        </p:nvSpPr>
        <p:spPr>
          <a:xfrm>
            <a:off x="2050255" y="1259681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6DD6B65-6EB5-46EF-A152-7EEE36F84662}"/>
              </a:ext>
            </a:extLst>
          </p:cNvPr>
          <p:cNvSpPr/>
          <p:nvPr/>
        </p:nvSpPr>
        <p:spPr>
          <a:xfrm>
            <a:off x="2050255" y="2043112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C1971AD-7EAA-4651-B7A3-5B3428A42DD6}"/>
              </a:ext>
            </a:extLst>
          </p:cNvPr>
          <p:cNvSpPr/>
          <p:nvPr/>
        </p:nvSpPr>
        <p:spPr>
          <a:xfrm>
            <a:off x="2050254" y="2808050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E3B1840-6189-4925-97A4-9B88CCEBBEB1}"/>
              </a:ext>
            </a:extLst>
          </p:cNvPr>
          <p:cNvSpPr/>
          <p:nvPr/>
        </p:nvSpPr>
        <p:spPr>
          <a:xfrm>
            <a:off x="2050255" y="3559970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B56EB83-6888-405F-8689-B50D64EDFDA6}"/>
              </a:ext>
            </a:extLst>
          </p:cNvPr>
          <p:cNvSpPr/>
          <p:nvPr/>
        </p:nvSpPr>
        <p:spPr>
          <a:xfrm>
            <a:off x="2150268" y="4318399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65D89C8D-7724-427C-BD46-8FC215600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03" b="89940" l="10000" r="90000">
                        <a14:foregroundMark x1="42600" y1="38589" x2="46400" y2="46547"/>
                        <a14:foregroundMark x1="55100" y1="37237" x2="60200" y2="51051"/>
                        <a14:foregroundMark x1="44100" y1="45195" x2="45300" y2="48348"/>
                        <a14:foregroundMark x1="71800" y1="9910" x2="76800" y2="15165"/>
                        <a14:foregroundMark x1="74100" y1="3003" x2="77800" y2="10511"/>
                        <a14:foregroundMark x1="77800" y1="10511" x2="78700" y2="14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932" y="1788319"/>
            <a:ext cx="2873374" cy="191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9C1D92-45AA-4BCA-BBF6-28F84DC8A17B}"/>
              </a:ext>
            </a:extLst>
          </p:cNvPr>
          <p:cNvSpPr/>
          <p:nvPr/>
        </p:nvSpPr>
        <p:spPr>
          <a:xfrm>
            <a:off x="2695524" y="570829"/>
            <a:ext cx="3752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Рано, из, пчёлы, ульев, вылетают</a:t>
            </a:r>
            <a:r>
              <a:rPr lang="ru-RU" b="1" dirty="0"/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8B4998-2256-437F-A93A-792702AC3716}"/>
              </a:ext>
            </a:extLst>
          </p:cNvPr>
          <p:cNvSpPr/>
          <p:nvPr/>
        </p:nvSpPr>
        <p:spPr>
          <a:xfrm>
            <a:off x="2689286" y="1346914"/>
            <a:ext cx="3565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Птицы, и, весело, звонко, поют.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136520-0E9A-4C6D-95A1-9771F9DC59CA}"/>
              </a:ext>
            </a:extLst>
          </p:cNvPr>
          <p:cNvSpPr/>
          <p:nvPr/>
        </p:nvSpPr>
        <p:spPr>
          <a:xfrm>
            <a:off x="3130739" y="2132648"/>
            <a:ext cx="288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Мошки, столбом, вьются.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EBA7F9E-A49C-47DE-AEA4-756A508959C4}"/>
              </a:ext>
            </a:extLst>
          </p:cNvPr>
          <p:cNvSpPr/>
          <p:nvPr/>
        </p:nvSpPr>
        <p:spPr>
          <a:xfrm>
            <a:off x="2746600" y="2911971"/>
            <a:ext cx="3555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Играет, на, воде, рыба, вечером.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76E23D2-9863-485C-9CDC-4449F6FB2120}"/>
              </a:ext>
            </a:extLst>
          </p:cNvPr>
          <p:cNvSpPr/>
          <p:nvPr/>
        </p:nvSpPr>
        <p:spPr>
          <a:xfrm>
            <a:off x="3358365" y="3635814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Чайка, воду, на, села.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5F1610-56ED-4BE3-86B9-52CC33FF5256}"/>
              </a:ext>
            </a:extLst>
          </p:cNvPr>
          <p:cNvSpPr/>
          <p:nvPr/>
        </p:nvSpPr>
        <p:spPr>
          <a:xfrm>
            <a:off x="3279435" y="4384772"/>
            <a:ext cx="2828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Поёт, всю, соловей, ночь.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76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2A38934-5C21-4CE3-A0C0-6BDAFEAB238A}"/>
              </a:ext>
            </a:extLst>
          </p:cNvPr>
          <p:cNvSpPr/>
          <p:nvPr/>
        </p:nvSpPr>
        <p:spPr>
          <a:xfrm>
            <a:off x="2050255" y="509587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B8231CC-4266-4576-9D09-356566F4D30D}"/>
              </a:ext>
            </a:extLst>
          </p:cNvPr>
          <p:cNvSpPr/>
          <p:nvPr/>
        </p:nvSpPr>
        <p:spPr>
          <a:xfrm>
            <a:off x="2050255" y="1259681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6DD6B65-6EB5-46EF-A152-7EEE36F84662}"/>
              </a:ext>
            </a:extLst>
          </p:cNvPr>
          <p:cNvSpPr/>
          <p:nvPr/>
        </p:nvSpPr>
        <p:spPr>
          <a:xfrm>
            <a:off x="2050255" y="2043112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C1971AD-7EAA-4651-B7A3-5B3428A42DD6}"/>
              </a:ext>
            </a:extLst>
          </p:cNvPr>
          <p:cNvSpPr/>
          <p:nvPr/>
        </p:nvSpPr>
        <p:spPr>
          <a:xfrm>
            <a:off x="2050254" y="2808050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E3B1840-6189-4925-97A4-9B88CCEBBEB1}"/>
              </a:ext>
            </a:extLst>
          </p:cNvPr>
          <p:cNvSpPr/>
          <p:nvPr/>
        </p:nvSpPr>
        <p:spPr>
          <a:xfrm>
            <a:off x="2050255" y="3559970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B56EB83-6888-405F-8689-B50D64EDFDA6}"/>
              </a:ext>
            </a:extLst>
          </p:cNvPr>
          <p:cNvSpPr/>
          <p:nvPr/>
        </p:nvSpPr>
        <p:spPr>
          <a:xfrm>
            <a:off x="2150268" y="4318399"/>
            <a:ext cx="4843463" cy="5286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9C1D92-45AA-4BCA-BBF6-28F84DC8A17B}"/>
              </a:ext>
            </a:extLst>
          </p:cNvPr>
          <p:cNvSpPr/>
          <p:nvPr/>
        </p:nvSpPr>
        <p:spPr>
          <a:xfrm>
            <a:off x="2695524" y="570829"/>
            <a:ext cx="3752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/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ульев равно вылетают пчёлы.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8B4998-2256-437F-A93A-792702AC3716}"/>
              </a:ext>
            </a:extLst>
          </p:cNvPr>
          <p:cNvSpPr/>
          <p:nvPr/>
        </p:nvSpPr>
        <p:spPr>
          <a:xfrm>
            <a:off x="2833557" y="1346914"/>
            <a:ext cx="3276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Птицы весело и звонко поют.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136520-0E9A-4C6D-95A1-9771F9DC59CA}"/>
              </a:ext>
            </a:extLst>
          </p:cNvPr>
          <p:cNvSpPr/>
          <p:nvPr/>
        </p:nvSpPr>
        <p:spPr>
          <a:xfrm>
            <a:off x="3130739" y="2132648"/>
            <a:ext cx="2767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Мошки вьются столбом.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EBA7F9E-A49C-47DE-AEA4-756A508959C4}"/>
              </a:ext>
            </a:extLst>
          </p:cNvPr>
          <p:cNvSpPr/>
          <p:nvPr/>
        </p:nvSpPr>
        <p:spPr>
          <a:xfrm>
            <a:off x="2862016" y="2911971"/>
            <a:ext cx="3324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Играет на воде вечером рыба.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76E23D2-9863-485C-9CDC-4449F6FB2120}"/>
              </a:ext>
            </a:extLst>
          </p:cNvPr>
          <p:cNvSpPr/>
          <p:nvPr/>
        </p:nvSpPr>
        <p:spPr>
          <a:xfrm>
            <a:off x="3358365" y="3635814"/>
            <a:ext cx="225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Чайка села на воду.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5F1610-56ED-4BE3-86B9-52CC33FF5256}"/>
              </a:ext>
            </a:extLst>
          </p:cNvPr>
          <p:cNvSpPr/>
          <p:nvPr/>
        </p:nvSpPr>
        <p:spPr>
          <a:xfrm>
            <a:off x="3279435" y="4384772"/>
            <a:ext cx="2637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Всю ночь поет соловей.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AE6C4A9E-50AE-456A-9CCE-75156C6A4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61" b="91863" l="10000" r="90000">
                        <a14:foregroundMark x1="55714" y1="91320" x2="58214" y2="91863"/>
                        <a14:foregroundMark x1="53690" y1="71971" x2="57262" y2="75045"/>
                        <a14:foregroundMark x1="42262" y1="9042" x2="42857" y2="8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16" y="1659098"/>
            <a:ext cx="2836076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29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04;p18">
            <a:extLst>
              <a:ext uri="{FF2B5EF4-FFF2-40B4-BE49-F238E27FC236}">
                <a16:creationId xmlns:a16="http://schemas.microsoft.com/office/drawing/2014/main" id="{046C776C-C4CE-4EFE-ACC4-7BDF5F5F11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7749" y="344112"/>
            <a:ext cx="8448502" cy="44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05;p18" descr="preencoded.png">
            <a:extLst>
              <a:ext uri="{FF2B5EF4-FFF2-40B4-BE49-F238E27FC236}">
                <a16:creationId xmlns:a16="http://schemas.microsoft.com/office/drawing/2014/main" id="{9DBA4274-A7D9-4F28-AD81-E46F65724C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1813" y="598000"/>
            <a:ext cx="533400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B7C13A-1D60-404F-8FCE-1F27C569D9C6}"/>
              </a:ext>
            </a:extLst>
          </p:cNvPr>
          <p:cNvSpPr/>
          <p:nvPr/>
        </p:nvSpPr>
        <p:spPr>
          <a:xfrm>
            <a:off x="2289572" y="542431"/>
            <a:ext cx="4564856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1010"/>
              </a:lnSpc>
              <a:buSzPts val="4200"/>
            </a:pPr>
            <a:r>
              <a:rPr lang="ru-RU" sz="3600" b="1" dirty="0">
                <a:solidFill>
                  <a:srgbClr val="2F2F45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Физкультминутка</a:t>
            </a:r>
            <a:endParaRPr lang="ru-RU" sz="3600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8545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9849C6-F430-4F47-AE11-E437FF671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11" y="1272778"/>
            <a:ext cx="8166265" cy="25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18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8C415-277B-42AA-9B45-CD639B9F5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46" y="1228723"/>
            <a:ext cx="8229196" cy="287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06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4D64CB-B4BB-4894-AB8B-C59A2BB9E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18" y="1539532"/>
            <a:ext cx="8248651" cy="206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74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ED12221-9A9E-42CA-BBC5-ABC59F3EAB1B}"/>
              </a:ext>
            </a:extLst>
          </p:cNvPr>
          <p:cNvSpPr/>
          <p:nvPr/>
        </p:nvSpPr>
        <p:spPr>
          <a:xfrm>
            <a:off x="433148" y="432196"/>
            <a:ext cx="8520592" cy="4464843"/>
          </a:xfrm>
          <a:prstGeom prst="roundRect">
            <a:avLst>
              <a:gd name="adj" fmla="val 269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chemeClr val="dk1"/>
              </a:buClr>
              <a:buSzPts val="1100"/>
            </a:pPr>
            <a:endParaRPr lang="ru-RU" sz="3600" b="1" dirty="0">
              <a:solidFill>
                <a:srgbClr val="2F2F45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68D34A-C606-456C-AA9D-C45E72D03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06" y="1499317"/>
            <a:ext cx="8161346" cy="214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95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68;p30" descr="preencoded.png">
            <a:extLst>
              <a:ext uri="{FF2B5EF4-FFF2-40B4-BE49-F238E27FC236}">
                <a16:creationId xmlns:a16="http://schemas.microsoft.com/office/drawing/2014/main" id="{ABAD9D16-FA6E-4900-9C87-700CFAE23AD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260" y="345057"/>
            <a:ext cx="8448494" cy="44533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E1BD4F-5289-473B-A62B-0BB36C400306}"/>
              </a:ext>
            </a:extLst>
          </p:cNvPr>
          <p:cNvSpPr/>
          <p:nvPr/>
        </p:nvSpPr>
        <p:spPr>
          <a:xfrm>
            <a:off x="971550" y="119458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Я узнал…</a:t>
            </a:r>
          </a:p>
          <a:p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Было интересно…</a:t>
            </a:r>
          </a:p>
          <a:p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Было трудно… </a:t>
            </a:r>
          </a:p>
          <a:p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Я научился…</a:t>
            </a:r>
            <a:endParaRPr lang="ru-RU" sz="3600" dirty="0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F843226A-6156-449B-B854-E4A512144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24" b="93562" l="10000" r="90000">
                        <a14:foregroundMark x1="54714" y1="44492" x2="58286" y2="50930"/>
                        <a14:foregroundMark x1="48714" y1="12303" x2="53429" y2="17883"/>
                        <a14:foregroundMark x1="48857" y1="6724" x2="50714" y2="7439"/>
                        <a14:foregroundMark x1="56000" y1="15451" x2="59429" y2="20315"/>
                        <a14:foregroundMark x1="48857" y1="13019" x2="50714" y2="20172"/>
                        <a14:foregroundMark x1="54714" y1="12589" x2="46286" y2="19456"/>
                        <a14:foregroundMark x1="56714" y1="13162" x2="61143" y2="18312"/>
                        <a14:foregroundMark x1="73143" y1="17883" x2="75429" y2="20601"/>
                        <a14:foregroundMark x1="46286" y1="78112" x2="53429" y2="83119"/>
                        <a14:foregroundMark x1="53429" y1="71245" x2="58286" y2="77539"/>
                        <a14:foregroundMark x1="54000" y1="76824" x2="55571" y2="81116"/>
                        <a14:foregroundMark x1="45857" y1="72103" x2="53429" y2="74535"/>
                        <a14:foregroundMark x1="46857" y1="75966" x2="47857" y2="81688"/>
                        <a14:foregroundMark x1="57571" y1="76824" x2="62286" y2="85122"/>
                        <a14:foregroundMark x1="31286" y1="84406" x2="33286" y2="84406"/>
                        <a14:foregroundMark x1="50429" y1="93133" x2="52286" y2="93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99" y="884277"/>
            <a:ext cx="320534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9270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186</Words>
  <Application>Microsoft Office PowerPoint</Application>
  <PresentationFormat>Экран (16:9)</PresentationFormat>
  <Paragraphs>30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Times New Roman</vt:lpstr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Полина Пинчук</cp:lastModifiedBy>
  <cp:revision>2</cp:revision>
  <dcterms:modified xsi:type="dcterms:W3CDTF">2025-09-11T16:11:50Z</dcterms:modified>
</cp:coreProperties>
</file>